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210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5b8fdf8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5b8fdf8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b5b5796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b5b5796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b5b57965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b5b57965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5b8fdf82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5b8fdf82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We instead use a pressure sensor on the belt to measure when the sitting time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A buzzer would alarm the user every half an hour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We use a clip with inclinometer to measure spine inclination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Along with an accelerometer to measure movements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General biometrics like urination frequency, exercise is also possible by the combination of sensor information</a:t>
            </a:r>
            <a:r>
              <a:rPr lang="en" sz="700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5b8fdf82e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5b8fdf82e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We instead use a pressure sensor on the belt to measure when the sitting time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A buzzer would alarm the user every half an hour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We use a clip with inclinometer to measure spine inclination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Along with an accelerometer to measure movements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General biometrics like urination frequency, exercise is also possible by the combination of sensor information</a:t>
            </a:r>
            <a:r>
              <a:rPr lang="en" sz="700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bda51c9c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bda51c9c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We instead use a pressure sensor on the belt to measure when the sitting time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A buzzer would alarm the user every half an hour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We use a clip with inclinometer to measure spine inclination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Along with an accelerometer to measure movements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General biometrics like urination frequency, exercise is also possible by the combination of sensor information</a:t>
            </a:r>
            <a:r>
              <a:rPr lang="en" sz="700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5bf50643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5bf50643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We instead use a pressure sensor on the belt to measure when the sitting time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A buzzer would alarm the user every half an hour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We use a clip with inclinometer to measure spine inclination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Along with an accelerometer to measure movements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General biometrics like urination frequency, exercise is also possible by the combination of sensor information</a:t>
            </a:r>
            <a:r>
              <a:rPr lang="en" sz="700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bd996e9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bd996e9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We instead use a pressure sensor on the belt to measure when the sitting time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A buzzer would alarm the user every half an hour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We use a clip with inclinometer to measure spine inclination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Along with an accelerometer to measure movements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General biometrics like urination frequency, exercise is also possible by the combination of sensor information</a:t>
            </a:r>
            <a:r>
              <a:rPr lang="en" sz="700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5bf50643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5bf50643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We instead use a pressure sensor on the belt to measure when the sitting time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A buzzer would alarm the user every half an hour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We use a clip with inclinometer to measure spine inclination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Along with an accelerometer to measure movements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General biometrics like urination frequency, exercise is also possible by the combination of sensor information</a:t>
            </a:r>
            <a:r>
              <a:rPr lang="en" sz="700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H-BELT</a:t>
            </a:r>
            <a:endParaRPr sz="6000" b="1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Zhaoqi Chen, Darsha Muralidharan, and Saul Mezac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153" y="1116800"/>
            <a:ext cx="112395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>
            <a:spLocks noGrp="1"/>
          </p:cNvSpPr>
          <p:nvPr>
            <p:ph type="ctrTitle"/>
          </p:nvPr>
        </p:nvSpPr>
        <p:spPr>
          <a:xfrm>
            <a:off x="1858700" y="371852"/>
            <a:ext cx="5361300" cy="10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TEAM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2"/>
          <p:cNvPicPr preferRelativeResize="0"/>
          <p:nvPr/>
        </p:nvPicPr>
        <p:blipFill rotWithShape="1">
          <a:blip r:embed="rId3">
            <a:alphaModFix/>
          </a:blip>
          <a:srcRect t="5320"/>
          <a:stretch/>
        </p:blipFill>
        <p:spPr>
          <a:xfrm>
            <a:off x="1240200" y="1310525"/>
            <a:ext cx="1326000" cy="16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3437" y="1310525"/>
            <a:ext cx="1257134" cy="167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752" y="236063"/>
            <a:ext cx="524375" cy="11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"/>
          <p:cNvSpPr txBox="1"/>
          <p:nvPr/>
        </p:nvSpPr>
        <p:spPr>
          <a:xfrm>
            <a:off x="765475" y="3169375"/>
            <a:ext cx="24846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SAÚL MEZA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M.S.E. Biomedical Engineering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3297050" y="3169375"/>
            <a:ext cx="24846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Zhaoqi Chen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M.S.E. Electrical Engineering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7800" y="1483476"/>
            <a:ext cx="1257151" cy="150104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 txBox="1"/>
          <p:nvPr/>
        </p:nvSpPr>
        <p:spPr>
          <a:xfrm>
            <a:off x="5964075" y="3169375"/>
            <a:ext cx="24846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Darsha Muralidharan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M.S.E. Biomedical Engineering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178900" y="1338125"/>
            <a:ext cx="7505700" cy="12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Is it a common problem?</a:t>
            </a: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00" y="2251000"/>
            <a:ext cx="2677601" cy="267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4">
            <a:alphaModFix/>
          </a:blip>
          <a:srcRect r="47517"/>
          <a:stretch/>
        </p:blipFill>
        <p:spPr>
          <a:xfrm>
            <a:off x="5880950" y="66825"/>
            <a:ext cx="2255846" cy="244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/>
          <p:nvPr/>
        </p:nvSpPr>
        <p:spPr>
          <a:xfrm>
            <a:off x="2780300" y="3115650"/>
            <a:ext cx="3894600" cy="1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What can we do?</a:t>
            </a:r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139" name="Google Shape;13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4275" y="2584650"/>
            <a:ext cx="2462093" cy="23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752" y="236063"/>
            <a:ext cx="524375" cy="11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819150" y="3098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 Pain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body" idx="1"/>
          </p:nvPr>
        </p:nvSpPr>
        <p:spPr>
          <a:xfrm>
            <a:off x="5250925" y="1114650"/>
            <a:ext cx="3706500" cy="36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75" y="3254850"/>
            <a:ext cx="3312174" cy="8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4">
            <a:alphaModFix/>
          </a:blip>
          <a:srcRect l="11216" t="11112" r="15475" b="8065"/>
          <a:stretch/>
        </p:blipFill>
        <p:spPr>
          <a:xfrm>
            <a:off x="428088" y="1443088"/>
            <a:ext cx="2173500" cy="159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 rotWithShape="1">
          <a:blip r:embed="rId5">
            <a:alphaModFix/>
          </a:blip>
          <a:srcRect l="33061" r="32285"/>
          <a:stretch/>
        </p:blipFill>
        <p:spPr>
          <a:xfrm>
            <a:off x="4657725" y="2328549"/>
            <a:ext cx="1194100" cy="193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752" y="236063"/>
            <a:ext cx="524375" cy="11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640775" y="4266775"/>
            <a:ext cx="23865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Belt with accelerometer: inaccurate and no reminder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2685825" y="1731600"/>
            <a:ext cx="22818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Posture Corrector: extra device and uncomfortable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3817025" y="4352275"/>
            <a:ext cx="31662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Lean Detector: rely on phone to remind and extra device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5"/>
          <p:cNvPicPr preferRelativeResize="0"/>
          <p:nvPr/>
        </p:nvPicPr>
        <p:blipFill rotWithShape="1">
          <a:blip r:embed="rId7">
            <a:alphaModFix/>
          </a:blip>
          <a:srcRect l="3542" r="11502" b="17918"/>
          <a:stretch/>
        </p:blipFill>
        <p:spPr>
          <a:xfrm>
            <a:off x="6106050" y="1060000"/>
            <a:ext cx="2724950" cy="25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5"/>
          <p:cNvSpPr txBox="1">
            <a:spLocks noGrp="1"/>
          </p:cNvSpPr>
          <p:nvPr>
            <p:ph type="title"/>
          </p:nvPr>
        </p:nvSpPr>
        <p:spPr>
          <a:xfrm>
            <a:off x="819150" y="3098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Existing products and patents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819150" y="3098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Overview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6"/>
          <p:cNvSpPr txBox="1">
            <a:spLocks noGrp="1"/>
          </p:cNvSpPr>
          <p:nvPr>
            <p:ph type="body" idx="1"/>
          </p:nvPr>
        </p:nvSpPr>
        <p:spPr>
          <a:xfrm>
            <a:off x="597125" y="1781200"/>
            <a:ext cx="15786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732650" y="2434825"/>
            <a:ext cx="14727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1. Smart Buckle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16"/>
          <p:cNvGrpSpPr/>
          <p:nvPr/>
        </p:nvGrpSpPr>
        <p:grpSpPr>
          <a:xfrm>
            <a:off x="2442250" y="1154625"/>
            <a:ext cx="3655949" cy="3026799"/>
            <a:chOff x="2442250" y="1154625"/>
            <a:chExt cx="3655949" cy="3026799"/>
          </a:xfrm>
        </p:grpSpPr>
        <p:pic>
          <p:nvPicPr>
            <p:cNvPr id="164" name="Google Shape;164;p16"/>
            <p:cNvPicPr preferRelativeResize="0"/>
            <p:nvPr/>
          </p:nvPicPr>
          <p:blipFill rotWithShape="1">
            <a:blip r:embed="rId3">
              <a:alphaModFix/>
            </a:blip>
            <a:srcRect l="5069" t="23906" r="4572" b="23963"/>
            <a:stretch/>
          </p:blipFill>
          <p:spPr>
            <a:xfrm>
              <a:off x="2442250" y="2072225"/>
              <a:ext cx="3655949" cy="21091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5" name="Google Shape;165;p16"/>
            <p:cNvGrpSpPr/>
            <p:nvPr/>
          </p:nvGrpSpPr>
          <p:grpSpPr>
            <a:xfrm>
              <a:off x="4100000" y="1154625"/>
              <a:ext cx="436800" cy="1332775"/>
              <a:chOff x="4100000" y="1154625"/>
              <a:chExt cx="436800" cy="1332775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4100000" y="1995100"/>
                <a:ext cx="436800" cy="492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4255425" y="1391325"/>
                <a:ext cx="103500" cy="6039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4174000" y="1258125"/>
                <a:ext cx="273900" cy="140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4244325" y="1154625"/>
                <a:ext cx="125700" cy="1035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70" name="Google Shape;170;p16"/>
          <p:cNvCxnSpPr/>
          <p:nvPr/>
        </p:nvCxnSpPr>
        <p:spPr>
          <a:xfrm flipH="1">
            <a:off x="4455275" y="1524550"/>
            <a:ext cx="1539300" cy="355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1" name="Google Shape;171;p16"/>
          <p:cNvSpPr txBox="1"/>
          <p:nvPr/>
        </p:nvSpPr>
        <p:spPr>
          <a:xfrm>
            <a:off x="6068600" y="1243325"/>
            <a:ext cx="14727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2. Smart Clip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52" y="236063"/>
            <a:ext cx="524375" cy="1102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16"/>
          <p:cNvCxnSpPr/>
          <p:nvPr/>
        </p:nvCxnSpPr>
        <p:spPr>
          <a:xfrm>
            <a:off x="1554150" y="2893675"/>
            <a:ext cx="2220300" cy="7770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75" y="1264400"/>
            <a:ext cx="6034595" cy="27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819150" y="3098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Design: Smart Buckle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17"/>
          <p:cNvGrpSpPr/>
          <p:nvPr/>
        </p:nvGrpSpPr>
        <p:grpSpPr>
          <a:xfrm>
            <a:off x="5984335" y="2395267"/>
            <a:ext cx="2619853" cy="2169004"/>
            <a:chOff x="2442250" y="1154625"/>
            <a:chExt cx="3655949" cy="3026799"/>
          </a:xfrm>
        </p:grpSpPr>
        <p:pic>
          <p:nvPicPr>
            <p:cNvPr id="181" name="Google Shape;181;p17"/>
            <p:cNvPicPr preferRelativeResize="0"/>
            <p:nvPr/>
          </p:nvPicPr>
          <p:blipFill rotWithShape="1">
            <a:blip r:embed="rId4">
              <a:alphaModFix/>
            </a:blip>
            <a:srcRect l="5069" t="23906" r="4572" b="23963"/>
            <a:stretch/>
          </p:blipFill>
          <p:spPr>
            <a:xfrm>
              <a:off x="2442250" y="2072225"/>
              <a:ext cx="3655949" cy="21091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2" name="Google Shape;182;p17"/>
            <p:cNvGrpSpPr/>
            <p:nvPr/>
          </p:nvGrpSpPr>
          <p:grpSpPr>
            <a:xfrm>
              <a:off x="4100000" y="1154625"/>
              <a:ext cx="436800" cy="1332775"/>
              <a:chOff x="4100000" y="1154625"/>
              <a:chExt cx="436800" cy="1332775"/>
            </a:xfrm>
          </p:grpSpPr>
          <p:sp>
            <p:nvSpPr>
              <p:cNvPr id="183" name="Google Shape;183;p17"/>
              <p:cNvSpPr/>
              <p:nvPr/>
            </p:nvSpPr>
            <p:spPr>
              <a:xfrm>
                <a:off x="4100000" y="1995100"/>
                <a:ext cx="436800" cy="492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7"/>
              <p:cNvSpPr/>
              <p:nvPr/>
            </p:nvSpPr>
            <p:spPr>
              <a:xfrm>
                <a:off x="4255425" y="1391325"/>
                <a:ext cx="103500" cy="6039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>
                <a:off x="4174000" y="1258125"/>
                <a:ext cx="273900" cy="140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>
                <a:off x="4244325" y="1154625"/>
                <a:ext cx="125700" cy="1035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87" name="Google Shape;187;p17"/>
          <p:cNvCxnSpPr/>
          <p:nvPr/>
        </p:nvCxnSpPr>
        <p:spPr>
          <a:xfrm>
            <a:off x="4393400" y="3730975"/>
            <a:ext cx="2493900" cy="51630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8" name="Google Shape;1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752" y="236063"/>
            <a:ext cx="524375" cy="11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>
            <a:spLocks noGrp="1"/>
          </p:cNvSpPr>
          <p:nvPr>
            <p:ph type="title"/>
          </p:nvPr>
        </p:nvSpPr>
        <p:spPr>
          <a:xfrm>
            <a:off x="819150" y="3098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Design: Smart Clip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18"/>
          <p:cNvGrpSpPr/>
          <p:nvPr/>
        </p:nvGrpSpPr>
        <p:grpSpPr>
          <a:xfrm>
            <a:off x="5984335" y="2395267"/>
            <a:ext cx="2619853" cy="2169004"/>
            <a:chOff x="2442250" y="1154625"/>
            <a:chExt cx="3655949" cy="3026799"/>
          </a:xfrm>
        </p:grpSpPr>
        <p:pic>
          <p:nvPicPr>
            <p:cNvPr id="195" name="Google Shape;195;p18"/>
            <p:cNvPicPr preferRelativeResize="0"/>
            <p:nvPr/>
          </p:nvPicPr>
          <p:blipFill rotWithShape="1">
            <a:blip r:embed="rId3">
              <a:alphaModFix/>
            </a:blip>
            <a:srcRect l="5069" t="23906" r="4572" b="23963"/>
            <a:stretch/>
          </p:blipFill>
          <p:spPr>
            <a:xfrm>
              <a:off x="2442250" y="2072225"/>
              <a:ext cx="3655949" cy="21091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6" name="Google Shape;196;p18"/>
            <p:cNvGrpSpPr/>
            <p:nvPr/>
          </p:nvGrpSpPr>
          <p:grpSpPr>
            <a:xfrm>
              <a:off x="4100000" y="1154625"/>
              <a:ext cx="436800" cy="1332775"/>
              <a:chOff x="4100000" y="1154625"/>
              <a:chExt cx="436800" cy="1332775"/>
            </a:xfrm>
          </p:grpSpPr>
          <p:sp>
            <p:nvSpPr>
              <p:cNvPr id="197" name="Google Shape;197;p18"/>
              <p:cNvSpPr/>
              <p:nvPr/>
            </p:nvSpPr>
            <p:spPr>
              <a:xfrm>
                <a:off x="4100000" y="1995100"/>
                <a:ext cx="436800" cy="492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8"/>
              <p:cNvSpPr/>
              <p:nvPr/>
            </p:nvSpPr>
            <p:spPr>
              <a:xfrm>
                <a:off x="4255425" y="1391325"/>
                <a:ext cx="103500" cy="6039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8"/>
              <p:cNvSpPr/>
              <p:nvPr/>
            </p:nvSpPr>
            <p:spPr>
              <a:xfrm>
                <a:off x="4174000" y="1258125"/>
                <a:ext cx="273900" cy="140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8"/>
              <p:cNvSpPr/>
              <p:nvPr/>
            </p:nvSpPr>
            <p:spPr>
              <a:xfrm>
                <a:off x="4244325" y="1154625"/>
                <a:ext cx="125700" cy="1035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1" name="Google Shape;2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1450" y="1264401"/>
            <a:ext cx="3588326" cy="3500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18"/>
          <p:cNvCxnSpPr>
            <a:endCxn id="197" idx="1"/>
          </p:cNvCxnSpPr>
          <p:nvPr/>
        </p:nvCxnSpPr>
        <p:spPr>
          <a:xfrm>
            <a:off x="3838079" y="2786043"/>
            <a:ext cx="3334200" cy="387900"/>
          </a:xfrm>
          <a:prstGeom prst="straightConnector1">
            <a:avLst/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3" name="Google Shape;2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752" y="236063"/>
            <a:ext cx="524375" cy="11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>
            <a:spLocks noGrp="1"/>
          </p:cNvSpPr>
          <p:nvPr>
            <p:ph type="title"/>
          </p:nvPr>
        </p:nvSpPr>
        <p:spPr>
          <a:xfrm>
            <a:off x="819150" y="3098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752" y="236063"/>
            <a:ext cx="524375" cy="11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4475" y="862550"/>
            <a:ext cx="6115050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>
            <a:spLocks noGrp="1"/>
          </p:cNvSpPr>
          <p:nvPr>
            <p:ph type="title"/>
          </p:nvPr>
        </p:nvSpPr>
        <p:spPr>
          <a:xfrm>
            <a:off x="819150" y="3098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Cost: 1.5 Million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752" y="236063"/>
            <a:ext cx="524375" cy="11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1600" y="988900"/>
            <a:ext cx="5360800" cy="39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>
            <a:spLocks noGrp="1"/>
          </p:cNvSpPr>
          <p:nvPr>
            <p:ph type="title"/>
          </p:nvPr>
        </p:nvSpPr>
        <p:spPr>
          <a:xfrm>
            <a:off x="819150" y="3098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Cost: 1.5 Million</a:t>
            </a:r>
            <a:endParaRPr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752" y="236063"/>
            <a:ext cx="524375" cy="11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125" y="987300"/>
            <a:ext cx="6739726" cy="39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On-screen Show (16:9)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Nunito</vt:lpstr>
      <vt:lpstr>Shift</vt:lpstr>
      <vt:lpstr>H-BELT</vt:lpstr>
      <vt:lpstr>Back Pain </vt:lpstr>
      <vt:lpstr>Existing products and patents </vt:lpstr>
      <vt:lpstr>Design Overview</vt:lpstr>
      <vt:lpstr>Design: Smart Buckle</vt:lpstr>
      <vt:lpstr>Design: Smart Clip</vt:lpstr>
      <vt:lpstr>Market</vt:lpstr>
      <vt:lpstr>Total Cost: 1.5 Million</vt:lpstr>
      <vt:lpstr>Total Cost: 1.5 Million</vt:lpstr>
      <vt:lpstr>OUR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H-BELT</dc:title>
  <cp:lastModifiedBy>Zhaoqi Chen</cp:lastModifiedBy>
  <cp:revision>1</cp:revision>
  <dcterms:modified xsi:type="dcterms:W3CDTF">2019-12-02T23:40:38Z</dcterms:modified>
</cp:coreProperties>
</file>